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>
        <p:scale>
          <a:sx n="64" d="100"/>
          <a:sy n="64" d="100"/>
        </p:scale>
        <p:origin x="-145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>
                <a:solidFill>
                  <a:schemeClr val="accent1"/>
                </a:solidFill>
              </a:rPr>
              <a:t>Me llamo ____________ Clase 801</a:t>
            </a:r>
            <a:br>
              <a:rPr lang="en-US" sz="3600" smtClean="0">
                <a:solidFill>
                  <a:schemeClr val="accent1"/>
                </a:solidFill>
              </a:rPr>
            </a:br>
            <a:r>
              <a:rPr lang="en-US" sz="3600" smtClean="0">
                <a:solidFill>
                  <a:schemeClr val="accent1"/>
                </a:solidFill>
              </a:rPr>
              <a:t>La fecha es el 31 de octubre del 2017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0" y="960437"/>
            <a:ext cx="91440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Proposito 19: </a:t>
            </a:r>
            <a:r>
              <a:rPr lang="en-US" sz="2800" smtClean="0"/>
              <a:t>¿Son ustedes obstinados o flexibles?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7030A0"/>
                </a:solidFill>
              </a:rPr>
              <a:t> </a:t>
            </a:r>
            <a:r>
              <a:rPr lang="es-ES_tradnl" sz="2400" b="1" i="1" smtClean="0">
                <a:solidFill>
                  <a:srgbClr val="7030A0"/>
                </a:solidFill>
              </a:rPr>
              <a:t>L.O: to learn negative and positive characteristics of personality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FF0000"/>
                </a:solidFill>
              </a:rPr>
              <a:t>Actividad Inicial:   </a:t>
            </a:r>
            <a:r>
              <a:rPr lang="en-US" sz="2800" b="1" smtClean="0">
                <a:solidFill>
                  <a:srgbClr val="7030A0"/>
                </a:solidFill>
              </a:rPr>
              <a:t>TOMAR </a:t>
            </a:r>
            <a:r>
              <a:rPr lang="en-US" sz="2800" b="1" u="sng" smtClean="0">
                <a:solidFill>
                  <a:srgbClr val="7030A0"/>
                </a:solidFill>
              </a:rPr>
              <a:t>QUIZ C: UN REPASO</a:t>
            </a:r>
            <a:endParaRPr lang="en-US" sz="280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/>
              <a:t>Categorize the following words or group of words.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749926"/>
              </p:ext>
            </p:extLst>
          </p:nvPr>
        </p:nvGraphicFramePr>
        <p:xfrm>
          <a:off x="76200" y="3200858"/>
          <a:ext cx="8839200" cy="34285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6400"/>
                <a:gridCol w="2946400"/>
                <a:gridCol w="2946400"/>
              </a:tblGrid>
              <a:tr h="429493">
                <a:tc rowSpan="3"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Paciente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Terco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Contenta</a:t>
                      </a:r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 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Enfadado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Energetica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Alegre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Enojada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Ambiciosa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Flexible</a:t>
                      </a:r>
                    </a:p>
                    <a:p>
                      <a:r>
                        <a:rPr lang="en-US" sz="20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Obstinada</a:t>
                      </a:r>
                      <a:endParaRPr lang="en-US" sz="20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  <a:p>
                      <a:r>
                        <a:rPr lang="en-US" sz="1800" dirty="0" err="1" smtClean="0">
                          <a:solidFill>
                            <a:srgbClr val="0070C0"/>
                          </a:solidFill>
                          <a:latin typeface="Berlin Sans FB" panose="020E0602020502020306" pitchFamily="34" charset="0"/>
                        </a:rPr>
                        <a:t>Prerezoso</a:t>
                      </a:r>
                      <a:endParaRPr lang="en-US" sz="1800" dirty="0" smtClean="0">
                        <a:solidFill>
                          <a:srgbClr val="0070C0"/>
                        </a:solidFill>
                        <a:latin typeface="Berlin Sans FB" panose="020E0602020502020306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Caracteristicas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872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Positivas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Negativas</a:t>
                      </a:r>
                      <a:endParaRPr lang="en-US" dirty="0"/>
                    </a:p>
                  </a:txBody>
                  <a:tcPr/>
                </a:tc>
              </a:tr>
              <a:tr h="113376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06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0" r="17397" b="9057"/>
          <a:stretch/>
        </p:blipFill>
        <p:spPr bwMode="auto">
          <a:xfrm>
            <a:off x="0" y="-28449"/>
            <a:ext cx="9144000" cy="688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239000" y="3048000"/>
            <a:ext cx="1905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791200" y="3742841"/>
            <a:ext cx="1371600" cy="14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67400" y="4827722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867400" y="5181600"/>
            <a:ext cx="1905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915400" y="2438400"/>
            <a:ext cx="2286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67400" y="3750258"/>
            <a:ext cx="838200" cy="13594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391400" y="4827722"/>
            <a:ext cx="685800" cy="41096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477000" y="5181600"/>
            <a:ext cx="342900" cy="381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819900" y="2266890"/>
            <a:ext cx="2247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Well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behaved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819900" y="3711844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conduct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7239000" y="52386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misbehaved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791200" y="5562600"/>
            <a:ext cx="24003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7030A0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ad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manners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9987" b="16575"/>
          <a:stretch/>
        </p:blipFill>
        <p:spPr bwMode="auto">
          <a:xfrm>
            <a:off x="1" y="0"/>
            <a:ext cx="9143999" cy="665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267200" y="3352800"/>
            <a:ext cx="228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3733800"/>
            <a:ext cx="12908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67200" y="4038600"/>
            <a:ext cx="16764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19800" y="40386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4419600"/>
            <a:ext cx="9144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2952690"/>
            <a:ext cx="2514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Lacks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patience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15000" y="340989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impatient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62842" y="4038600"/>
            <a:ext cx="309358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867400" y="457200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886231" y="449580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accent6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chemeClr val="accent6"/>
                </a:solidFill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solidFill>
                  <a:schemeClr val="accent6"/>
                </a:solidFill>
                <a:latin typeface="Verdana" pitchFamily="34" charset="0"/>
              </a:rPr>
              <a:t> me</a:t>
            </a:r>
            <a:endParaRPr lang="es-ES_tradnl" altLang="en-US" sz="2000" b="1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819400" y="5010090"/>
            <a:ext cx="183816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enfada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enoja</a:t>
            </a:r>
            <a:endParaRPr lang="es-ES_tradnl" altLang="en-US" sz="20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562631" y="521352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latin typeface="Verdana" pitchFamily="34" charset="0"/>
              </a:rPr>
              <a:t> me</a:t>
            </a:r>
            <a:endParaRPr lang="es-ES_tradnl" altLang="en-US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6016</TotalTime>
  <Words>76</Words>
  <Application>Microsoft Office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43</cp:revision>
  <dcterms:created xsi:type="dcterms:W3CDTF">2015-02-23T21:19:49Z</dcterms:created>
  <dcterms:modified xsi:type="dcterms:W3CDTF">2017-10-31T20:30:56Z</dcterms:modified>
</cp:coreProperties>
</file>